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72" d="100"/>
          <a:sy n="72" d="100"/>
        </p:scale>
        <p:origin x="79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3.png>
</file>

<file path=ppt/media/image32.jpeg>
</file>

<file path=ppt/media/image33.png>
</file>

<file path=ppt/media/image34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23/10/2018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23/10/2018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23/10/2018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23/10/2018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23/10/2018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23/10/2018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23/10/2018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23/10/2018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23/10/2018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/>
          <a:lstStyle/>
          <a:p>
            <a:pPr algn="ctr"/>
            <a:r>
              <a:rPr lang="fr-FR" b="1">
                <a:solidFill>
                  <a:schemeClr val="accent6">
                    <a:lumMod val="75000"/>
                  </a:schemeClr>
                </a:solidFill>
              </a:rPr>
              <a:t>Groupe DLP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/>
              <a:t>Fabrication de Ressorts et de Bennes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7638124" y="5131621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usines dans les Hauts-de-France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37421" y="5396906"/>
            <a:ext cx="181456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Division</a:t>
            </a:r>
          </a:p>
          <a:p>
            <a:pPr algn="ctr"/>
            <a:r>
              <a:rPr lang="fr-FR" sz="2800" b="1" dirty="0">
                <a:solidFill>
                  <a:schemeClr val="accent6"/>
                </a:solidFill>
              </a:rPr>
              <a:t>Ressorts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Profil groupe DMI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Chiffres d’Affaires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 / an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Total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Personnes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Effectif Division Ressorts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 Personnes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Division Ressorts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CA : 6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CA : 3 Millions € / an</a:t>
            </a:r>
          </a:p>
          <a:p>
            <a:pPr algn="r"/>
            <a:r>
              <a:rPr lang="fr-FR" dirty="0"/>
              <a:t>Effectif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198732" y="3543571"/>
            <a:ext cx="1438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Usines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Secteurs et Clients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Automobile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Appareillages Electriques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Autres</a:t>
            </a:r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11309" y="2089713"/>
            <a:ext cx="354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SECTEURS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11311310" y="4916075"/>
            <a:ext cx="3545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CLIENTS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SEB (Électroménager)</a:t>
            </a:r>
          </a:p>
          <a:p>
            <a:r>
              <a:rPr lang="fr-FR" dirty="0"/>
              <a:t>Van de </a:t>
            </a:r>
            <a:r>
              <a:rPr lang="fr-FR" dirty="0" err="1"/>
              <a:t>Wiele</a:t>
            </a:r>
            <a:r>
              <a:rPr lang="fr-FR" dirty="0"/>
              <a:t> (Textile)</a:t>
            </a:r>
          </a:p>
          <a:p>
            <a:r>
              <a:rPr lang="fr-FR" dirty="0" err="1"/>
              <a:t>Thirard</a:t>
            </a:r>
            <a:r>
              <a:rPr lang="fr-FR" dirty="0"/>
              <a:t> </a:t>
            </a:r>
            <a:r>
              <a:rPr lang="fr-FR"/>
              <a:t>(Serrurerie)</a:t>
            </a:r>
            <a:endParaRPr lang="fr-FR" dirty="0"/>
          </a:p>
          <a:p>
            <a:r>
              <a:rPr lang="fr-FR" dirty="0" err="1"/>
              <a:t>Delabie</a:t>
            </a:r>
            <a:r>
              <a:rPr lang="fr-FR" dirty="0"/>
              <a:t> (Robinetterie)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Exemples du domaine d’application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070" y="1790301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2092754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411297" y="2645207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579" y="1790301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4235131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2246" y="3397684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610" y="5112184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276" y="5114768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14309" y="138455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clés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8946707" y="2836687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direction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7190917" y="1246059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levier de vitesse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7617348" y="4420766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frein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10114309" y="444407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</a:t>
            </a:r>
          </a:p>
          <a:p>
            <a:pPr algn="ctr"/>
            <a:r>
              <a:rPr lang="fr-FR" dirty="0"/>
              <a:t>de poignée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3551636" y="1386018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Robinetterie</a:t>
            </a:r>
          </a:p>
        </p:txBody>
      </p:sp>
      <p:sp>
        <p:nvSpPr>
          <p:cNvPr id="20" name="ZoneTexte 19"/>
          <p:cNvSpPr txBox="1"/>
          <p:nvPr/>
        </p:nvSpPr>
        <p:spPr>
          <a:xfrm>
            <a:off x="3551636" y="612766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Boutons de fer à repasser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292752" y="1926914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Ressorts de poignée de porte</a:t>
            </a: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394" y="3253761"/>
            <a:ext cx="1377056" cy="1907245"/>
          </a:xfrm>
          <a:prstGeom prst="ellipse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5890292" y="2767701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siège</a:t>
            </a:r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3342" y="4004290"/>
            <a:ext cx="1623327" cy="123981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fil plat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066716" y="2778874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Torsion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Traction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Compression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 Formé</a:t>
            </a:r>
          </a:p>
        </p:txBody>
      </p:sp>
      <p:cxnSp>
        <p:nvCxnSpPr>
          <p:cNvPr id="33" name="Connecteur droit 32"/>
          <p:cNvCxnSpPr/>
          <p:nvPr/>
        </p:nvCxnSpPr>
        <p:spPr>
          <a:xfrm>
            <a:off x="8537419" y="1390884"/>
            <a:ext cx="1090288" cy="41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6721165" y="1379369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6721165" y="1289783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607084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600949"/>
            <a:ext cx="140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à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26333" y="461058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Largeur 2 à 20 mm</a:t>
            </a:r>
          </a:p>
          <a:p>
            <a:pPr algn="ctr"/>
            <a:r>
              <a:rPr lang="fr-FR" dirty="0"/>
              <a:t>Epaisseur 0,2 à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8537419" y="1481042"/>
            <a:ext cx="1090288" cy="618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9" name="Connecteur droit 48"/>
          <p:cNvCxnSpPr/>
          <p:nvPr/>
        </p:nvCxnSpPr>
        <p:spPr>
          <a:xfrm flipH="1">
            <a:off x="8431494" y="1481042"/>
            <a:ext cx="2382" cy="6183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3549121" cy="1760403"/>
          </a:xfrm>
        </p:spPr>
        <p:txBody>
          <a:bodyPr anchor="ctr"/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>
                <a:solidFill>
                  <a:schemeClr val="bg1"/>
                </a:solidFill>
              </a:rPr>
              <a:t>Plus de 100 Machines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exportations dans le monde entier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Tel : 03-20-70-08-47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Tel : 03-22-30-41-90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Site Web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2930</TotalTime>
  <Words>282</Words>
  <Application>Microsoft Office PowerPoint</Application>
  <PresentationFormat>Grand écran</PresentationFormat>
  <Paragraphs>87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Groupe DLP</vt:lpstr>
      <vt:lpstr>Profil groupe DMI</vt:lpstr>
      <vt:lpstr>Secteurs et Clients</vt:lpstr>
      <vt:lpstr>Exemples du 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Informatique</cp:lastModifiedBy>
  <cp:revision>70</cp:revision>
  <dcterms:created xsi:type="dcterms:W3CDTF">2016-07-06T09:53:50Z</dcterms:created>
  <dcterms:modified xsi:type="dcterms:W3CDTF">2018-10-23T22:53:13Z</dcterms:modified>
</cp:coreProperties>
</file>

<file path=docProps/thumbnail.jpeg>
</file>